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2D6B54-78BE-4ACC-8CFA-B922A80C106B}" type="datetimeFigureOut">
              <a:rPr lang="pt-PT" smtClean="0"/>
              <a:t>04-06-2019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280748-C88A-4DCE-BCAE-7DE112BE381F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315416"/>
            <a:ext cx="7772400" cy="1467594"/>
          </a:xfrm>
        </p:spPr>
        <p:txBody>
          <a:bodyPr/>
          <a:lstStyle/>
          <a:p>
            <a:pPr algn="ctr"/>
            <a:r>
              <a:rPr lang="pt-PT" dirty="0" smtClean="0"/>
              <a:t>Poluição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6804248" y="5589240"/>
            <a:ext cx="2224336" cy="1152128"/>
          </a:xfrm>
        </p:spPr>
        <p:txBody>
          <a:bodyPr>
            <a:normAutofit/>
          </a:bodyPr>
          <a:lstStyle/>
          <a:p>
            <a:r>
              <a:rPr lang="pt-PT" dirty="0" smtClean="0"/>
              <a:t>Tiago Faustino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786368" cy="295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 que é a poluição 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poluição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a introdução de substâncias ou energia de forma acidental ou intencional no meio ambiente, com consequências negativas para os seres vivos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 fontAlgn="base">
              <a:buNone/>
            </a:pPr>
            <a:endParaRPr lang="pt-PT" sz="2400" dirty="0"/>
          </a:p>
          <a:p>
            <a:pPr marL="82296" indent="0" fontAlgn="base">
              <a:buNone/>
            </a:pPr>
            <a:endParaRPr lang="pt-PT" sz="2400" dirty="0"/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189159" cy="2865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4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28097"/>
            <a:ext cx="7498080" cy="1143000"/>
          </a:xfrm>
        </p:spPr>
        <p:txBody>
          <a:bodyPr/>
          <a:lstStyle/>
          <a:p>
            <a:pPr algn="ctr"/>
            <a:r>
              <a:rPr lang="pt-PT" dirty="0" smtClean="0"/>
              <a:t>Causas da poluição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utilização de material descartável, que promove produção de lixo em demasia nas nossas casas e inibe 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reciclagem;</a:t>
            </a:r>
          </a:p>
          <a:p>
            <a:pPr marL="82296" indent="0"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publicidade constante nas ruas ou a quantidade de fios pendurados nos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postes</a:t>
            </a:r>
          </a:p>
          <a:p>
            <a:pPr marL="82296" indent="0"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exposição de ruídos cotidianamente - seja o barulho dos carros, seja a televisão alta ou muitas pessoas a falar ao mesmo tempo, os eletro domésticos a funcionar ou campainhas a tocar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2973710" cy="182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0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4800" dirty="0">
                <a:latin typeface="Arial" panose="020B0604020202020204" pitchFamily="34" charset="0"/>
                <a:cs typeface="Arial" panose="020B0604020202020204" pitchFamily="34" charset="0"/>
              </a:rPr>
              <a:t>Tipos de Poluição</a:t>
            </a:r>
            <a:r>
              <a:rPr lang="pt-PT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fontAlgn="base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agentes que causam a poluição são denominados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 poluentes.</a:t>
            </a:r>
          </a:p>
          <a:p>
            <a:pPr marL="82296" indent="0" fontAlgn="base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fontAlgn="base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acordo com os seus poluentes,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vou apresentar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os seguintes </a:t>
            </a:r>
            <a:r>
              <a:rPr lang="pt-PT" sz="2000" u="sng" dirty="0">
                <a:latin typeface="Arial" panose="020B0604020202020204" pitchFamily="34" charset="0"/>
                <a:cs typeface="Arial" panose="020B0604020202020204" pitchFamily="34" charset="0"/>
              </a:rPr>
              <a:t>tipos de poluição:</a:t>
            </a:r>
          </a:p>
          <a:p>
            <a:pPr marL="82296" indent="0">
              <a:buNone/>
            </a:pPr>
            <a:endParaRPr lang="pt-P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Poluição da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Água;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Poluição do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Poluição Térmica;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Poluição do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Solo;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675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Poluição da água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93368"/>
          </a:xfrm>
        </p:spPr>
        <p:txBody>
          <a:bodyPr>
            <a:norm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poluição da água é a contaminação dos recursos hídricos, através da liberação de compostos físicos, químicos e biológicos prejudiciais aos seres vivos.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Ela destrói fontes de alimentos,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provoca 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morte de animais aquáticos e contamina a água potável.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3572206" cy="240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0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Poluição do ar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poluição do ar ou poluição atmosférica é resultado do lançamento de grandes quantidades de gases ou de partículas líquidas ou sólidas na atmosfera.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Organização Mundial da Saúde (OMS) indica que a maior parte das populações urbanas do mundo sofre uma exposição média de poluentes no ar bastante superior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considerado aceitável.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171056" cy="198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1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388"/>
            <a:ext cx="7498080" cy="1143000"/>
          </a:xfrm>
        </p:spPr>
        <p:txBody>
          <a:bodyPr/>
          <a:lstStyle/>
          <a:p>
            <a:pPr algn="ctr"/>
            <a:r>
              <a:rPr lang="pt-PT" dirty="0" smtClean="0"/>
              <a:t>Poluição Térmica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/>
          </a:bodyPr>
          <a:lstStyle/>
          <a:p>
            <a:pPr fontAlgn="base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 poluição térmica é a liberação de água aquecida para os ambientes aquáticos. Essa situação é nociva para as espécies que são intoleráveis a mudanças de temperatura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 fontAlgn="base"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um tipo de poluição menos conhecida. Resulta da alteração da temperatura do ar e da água utilizada sobretudo pelas usinas hidroelétricas, termoelétricas e nucleares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 fontAlgn="base"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aquecimento das águas provoca ainda redução da concentração de gás oxigênio disponível para os organismos aquáticos.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6670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8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Poluição do Solo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poluição do solo corresponde a qualquer mudança em sua natureza, causada pelo contato com produtos químicos, resíduos sólidos e líquidos.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Essa situação torna o solo improdutível e ocasiona a morte dos seres vivos que dele dependem.</a:t>
            </a:r>
          </a:p>
          <a:p>
            <a:endParaRPr lang="pt-PT" dirty="0"/>
          </a:p>
          <a:p>
            <a:pPr marL="82296" indent="0">
              <a:buNone/>
            </a:pP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33337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0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Ilha do lixo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Uma equipa internacional de cientistas mediu (a uma escala nunca antes feita) a Grande Mancha de Lixo do Pacífico, mais conhecida como a Ilha de Lixo do Pacífico. Estima-se agora que esta “ilha” de plástico a flutuar tenha 1,6 milhões de quilómetros quadrados, o que equivale a mais de 17 vezes o tamanho de P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ortugal continental da Madeira e dos Açores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3187452" cy="239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1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346</Words>
  <Application>Microsoft Office PowerPoint</Application>
  <PresentationFormat>Apresentação no Ecrã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Solstice</vt:lpstr>
      <vt:lpstr>Poluição</vt:lpstr>
      <vt:lpstr>O que é a poluição ?</vt:lpstr>
      <vt:lpstr>Causas da poluição</vt:lpstr>
      <vt:lpstr>Tipos de Poluição </vt:lpstr>
      <vt:lpstr>Poluição da água </vt:lpstr>
      <vt:lpstr>Poluição do ar </vt:lpstr>
      <vt:lpstr>Poluição Térmica</vt:lpstr>
      <vt:lpstr>Poluição do Solo</vt:lpstr>
      <vt:lpstr>Ilha do lixo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catia faustino</dc:creator>
  <cp:lastModifiedBy>Gestor</cp:lastModifiedBy>
  <cp:revision>8</cp:revision>
  <dcterms:created xsi:type="dcterms:W3CDTF">2019-04-01T20:05:40Z</dcterms:created>
  <dcterms:modified xsi:type="dcterms:W3CDTF">2019-06-04T10:57:21Z</dcterms:modified>
</cp:coreProperties>
</file>